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1" r:id="rId3"/>
    <p:sldId id="287" r:id="rId4"/>
    <p:sldId id="288" r:id="rId5"/>
    <p:sldId id="286" r:id="rId6"/>
    <p:sldId id="285" r:id="rId7"/>
    <p:sldId id="284" r:id="rId8"/>
    <p:sldId id="283" r:id="rId9"/>
    <p:sldId id="282" r:id="rId10"/>
    <p:sldId id="280" r:id="rId11"/>
    <p:sldId id="279" r:id="rId12"/>
    <p:sldId id="278" r:id="rId13"/>
    <p:sldId id="277" r:id="rId14"/>
    <p:sldId id="276" r:id="rId15"/>
    <p:sldId id="275" r:id="rId16"/>
    <p:sldId id="274" r:id="rId17"/>
    <p:sldId id="273" r:id="rId18"/>
    <p:sldId id="272" r:id="rId19"/>
    <p:sldId id="271" r:id="rId20"/>
    <p:sldId id="270" r:id="rId21"/>
    <p:sldId id="269" r:id="rId22"/>
    <p:sldId id="268" r:id="rId23"/>
    <p:sldId id="267" r:id="rId24"/>
    <p:sldId id="266" r:id="rId25"/>
    <p:sldId id="265" r:id="rId26"/>
    <p:sldId id="264" r:id="rId27"/>
    <p:sldId id="263" r:id="rId28"/>
    <p:sldId id="262" r:id="rId29"/>
    <p:sldId id="261" r:id="rId30"/>
    <p:sldId id="260" r:id="rId31"/>
    <p:sldId id="258" r:id="rId32"/>
  </p:sldIdLst>
  <p:sldSz cx="10058400" cy="7772400"/>
  <p:notesSz cx="6858000" cy="91440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31C2-CDE7-41BB-AD45-63EAA00E877F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2DD6-846F-4B11-A297-97A9E4D79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15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31C2-CDE7-41BB-AD45-63EAA00E877F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2DD6-846F-4B11-A297-97A9E4D79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19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31C2-CDE7-41BB-AD45-63EAA00E877F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2DD6-846F-4B11-A297-97A9E4D79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0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31C2-CDE7-41BB-AD45-63EAA00E877F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2DD6-846F-4B11-A297-97A9E4D79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31C2-CDE7-41BB-AD45-63EAA00E877F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2DD6-846F-4B11-A297-97A9E4D79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57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31C2-CDE7-41BB-AD45-63EAA00E877F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2DD6-846F-4B11-A297-97A9E4D79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47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31C2-CDE7-41BB-AD45-63EAA00E877F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2DD6-846F-4B11-A297-97A9E4D79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31C2-CDE7-41BB-AD45-63EAA00E877F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2DD6-846F-4B11-A297-97A9E4D79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80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31C2-CDE7-41BB-AD45-63EAA00E877F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2DD6-846F-4B11-A297-97A9E4D79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61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31C2-CDE7-41BB-AD45-63EAA00E877F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2DD6-846F-4B11-A297-97A9E4D79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8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31C2-CDE7-41BB-AD45-63EAA00E877F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32DD6-846F-4B11-A297-97A9E4D79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81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C31C2-CDE7-41BB-AD45-63EAA00E877F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32DD6-846F-4B11-A297-97A9E4D79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5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77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24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03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70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45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57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67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20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31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53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83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6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23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70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61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19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22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23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269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179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09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69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22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95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11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05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6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0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45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32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54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0</Words>
  <Application>Microsoft Office PowerPoint</Application>
  <PresentationFormat>Custom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Brantley</dc:creator>
  <cp:lastModifiedBy>Brantley</cp:lastModifiedBy>
  <cp:revision>1</cp:revision>
  <dcterms:created xsi:type="dcterms:W3CDTF">2018-01-06T21:02:48Z</dcterms:created>
  <dcterms:modified xsi:type="dcterms:W3CDTF">2018-01-06T21:11:36Z</dcterms:modified>
</cp:coreProperties>
</file>